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8.xml" ContentType="application/vnd.openxmlformats-officedocument.theme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23"/>
  </p:notesMasterIdLst>
  <p:handoutMasterIdLst>
    <p:handoutMasterId r:id="rId24"/>
  </p:handoutMasterIdLst>
  <p:sldIdLst>
    <p:sldId id="293" r:id="rId10"/>
    <p:sldId id="294" r:id="rId11"/>
    <p:sldId id="304" r:id="rId12"/>
    <p:sldId id="312" r:id="rId13"/>
    <p:sldId id="313" r:id="rId14"/>
    <p:sldId id="314" r:id="rId15"/>
    <p:sldId id="315" r:id="rId16"/>
    <p:sldId id="307" r:id="rId17"/>
    <p:sldId id="308" r:id="rId18"/>
    <p:sldId id="311" r:id="rId19"/>
    <p:sldId id="316" r:id="rId20"/>
    <p:sldId id="317" r:id="rId21"/>
    <p:sldId id="298" r:id="rId2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A0192E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78A8E-21E8-A350-1E60-C914625439CE}" v="828" dt="2022-12-12T18:23:17.767"/>
    <p1510:client id="{B973C3FB-454A-E98A-239E-7E2A820635DD}" v="37" dt="2022-12-12T15:49:36.0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18" autoAdjust="0"/>
    <p:restoredTop sz="96327" autoAdjust="0"/>
  </p:normalViewPr>
  <p:slideViewPr>
    <p:cSldViewPr snapToGrid="0">
      <p:cViewPr varScale="1">
        <p:scale>
          <a:sx n="115" d="100"/>
          <a:sy n="115" d="100"/>
        </p:scale>
        <p:origin x="640" y="192"/>
      </p:cViewPr>
      <p:guideLst>
        <p:guide orient="horz" pos="2160"/>
        <p:guide pos="288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909B4-0034-084A-82BA-DE59354427DE}" type="datetime1">
              <a:rPr lang="en-US" smtClean="0"/>
              <a:t>12/12/2022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1.jpg>
</file>

<file path=ppt/media/image12.jpg>
</file>

<file path=ppt/media/image13.jpg>
</file>

<file path=ppt/media/image14.png>
</file>

<file path=ppt/media/image15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EE3B6-A6CF-1B42-910E-8E290E739F0F}" type="datetime1">
              <a:rPr lang="en-US" smtClean="0"/>
              <a:t>12/12/2022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iversity Center Compl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6194" y="0"/>
            <a:ext cx="5362630" cy="6864167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9726309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8248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2"/>
            <a:ext cx="11585731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115857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6" y="1709352"/>
            <a:ext cx="561794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115857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59098" y="1709352"/>
            <a:ext cx="5691148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112109"/>
            <a:ext cx="11585731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6" y="1112109"/>
            <a:ext cx="5663697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4002" y="1112109"/>
            <a:ext cx="5663697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4824" y="-1"/>
            <a:ext cx="9144001" cy="6858001"/>
          </a:xfrm>
          <a:prstGeom prst="rect">
            <a:avLst/>
          </a:prstGeom>
        </p:spPr>
      </p:pic>
      <p:sp>
        <p:nvSpPr>
          <p:cNvPr id="24" name="Rectangle 23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7" name="Text Placeholder 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4825" y="0"/>
            <a:ext cx="9143999" cy="685800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5465" y="0"/>
            <a:ext cx="9103360" cy="682752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782" y="2237110"/>
            <a:ext cx="11737153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 1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4" name="Rectangle 23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2075" y="6584950"/>
            <a:ext cx="29337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4825" y="0"/>
            <a:ext cx="5334000" cy="6827520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24" name="Group 2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5" name="Rectangle 2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4919822"/>
            <a:ext cx="12188825" cy="19381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88825" cy="4895273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782" y="5545997"/>
            <a:ext cx="10510190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1" y="4875418"/>
            <a:ext cx="12188825" cy="1238113"/>
            <a:chOff x="0" y="6662"/>
            <a:chExt cx="9144000" cy="928827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/>
            <a:srcRect t="13018" r="68665"/>
            <a:stretch/>
          </p:blipFill>
          <p:spPr>
            <a:xfrm>
              <a:off x="8323018" y="6662"/>
              <a:ext cx="588774" cy="928827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2075" y="6584950"/>
            <a:ext cx="29337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991552" y="1570618"/>
            <a:ext cx="10227600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4412102" y="5206138"/>
            <a:ext cx="7419101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721" y="1561545"/>
            <a:ext cx="743664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1090865" y="4701328"/>
            <a:ext cx="743664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882117" y="1578919"/>
            <a:ext cx="5006220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882118" y="5766677"/>
            <a:ext cx="5006219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578920"/>
            <a:ext cx="5654546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6754517" y="1573230"/>
            <a:ext cx="246843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61927" y="1573230"/>
            <a:ext cx="2452019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754517" y="3914119"/>
            <a:ext cx="246843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61927" y="3914119"/>
            <a:ext cx="2452019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572055"/>
            <a:ext cx="5654546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319232" y="1578919"/>
            <a:ext cx="6075064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6510381" y="3690748"/>
            <a:ext cx="2960142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6510381" y="1578920"/>
            <a:ext cx="2960142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605955" y="1572055"/>
            <a:ext cx="2292963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19232" y="2004541"/>
            <a:ext cx="3027859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319836" y="1586342"/>
            <a:ext cx="3017581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3535724" y="1585784"/>
            <a:ext cx="8319357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8829448" y="2004541"/>
            <a:ext cx="3027859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8830052" y="1586342"/>
            <a:ext cx="3017581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305502" y="1585784"/>
            <a:ext cx="8319357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302605" y="1585784"/>
            <a:ext cx="1130579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328906" y="1578920"/>
            <a:ext cx="562179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28904" y="5043715"/>
            <a:ext cx="5621796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6228651" y="1572054"/>
            <a:ext cx="5622210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6229065" y="5043715"/>
            <a:ext cx="5621796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-1" y="5092180"/>
            <a:ext cx="12188825" cy="1765820"/>
            <a:chOff x="-1" y="5092180"/>
            <a:chExt cx="12188825" cy="176582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8129945" y="5092180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" y="5092922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" y="5128391"/>
              <a:ext cx="12188825" cy="17296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828324" y="5240939"/>
            <a:ext cx="8532178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Here</a:t>
            </a:r>
            <a:br>
              <a:rPr lang="en-US" dirty="0"/>
            </a:br>
            <a:r>
              <a:rPr lang="en-US" dirty="0"/>
              <a:t>Email Here</a:t>
            </a:r>
            <a:br>
              <a:rPr lang="en-US" dirty="0"/>
            </a:br>
            <a:r>
              <a:rPr lang="en-US" dirty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07528" y="678405"/>
            <a:ext cx="3580638" cy="30590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71521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ne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18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9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wor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6" name="Straight Connector 15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4" name="Rectangle 23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ocation 20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012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1" name="Rectangle 20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194" y="0"/>
            <a:ext cx="5362631" cy="6864167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7714" y="1196775"/>
            <a:ext cx="5199888" cy="5669280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6773094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4" y="3496385"/>
            <a:ext cx="6753633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</a:t>
            </a:r>
            <a:br>
              <a:rPr lang="en-US" dirty="0"/>
            </a:br>
            <a:r>
              <a:rPr lang="en-US" dirty="0"/>
              <a:t>needs to be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2" y="2155151"/>
            <a:ext cx="8529783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6" name="Rectangle 15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8726"/>
            <a:ext cx="11585731" cy="4385167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6479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0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.emf"/><Relationship Id="rId5" Type="http://schemas.openxmlformats.org/officeDocument/2006/relationships/image" Target="../media/image2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.emf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2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804" r:id="rId2"/>
    <p:sldLayoutId id="2147483803" r:id="rId3"/>
    <p:sldLayoutId id="2147483799" r:id="rId4"/>
    <p:sldLayoutId id="2147483773" r:id="rId5"/>
    <p:sldLayoutId id="2147483763" r:id="rId6"/>
    <p:sldLayoutId id="2147483805" r:id="rId7"/>
    <p:sldLayoutId id="2147483764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8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3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5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26634" y="3496385"/>
            <a:ext cx="6753633" cy="1794157"/>
          </a:xfrm>
        </p:spPr>
        <p:txBody>
          <a:bodyPr lIns="91440" tIns="45720" rIns="91440" bIns="45720" anchor="t"/>
          <a:lstStyle/>
          <a:p>
            <a:r>
              <a:rPr lang="en-US" sz="1800" dirty="0"/>
              <a:t>Noah Malhi</a:t>
            </a:r>
          </a:p>
          <a:p>
            <a:r>
              <a:rPr lang="en-US" sz="1800" dirty="0"/>
              <a:t>Prashant Kumar</a:t>
            </a:r>
          </a:p>
          <a:p>
            <a:r>
              <a:rPr lang="en-US" sz="1800" dirty="0"/>
              <a:t>Quentin Jimenez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Chain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62BE0CD-C327-21A5-22DB-CD7DC3A00A38}"/>
              </a:ext>
            </a:extLst>
          </p:cNvPr>
          <p:cNvSpPr txBox="1">
            <a:spLocks/>
          </p:cNvSpPr>
          <p:nvPr/>
        </p:nvSpPr>
        <p:spPr>
          <a:xfrm>
            <a:off x="9530404" y="5182331"/>
            <a:ext cx="2757769" cy="134845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2000" b="0" i="1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Advisors:</a:t>
            </a:r>
          </a:p>
          <a:p>
            <a:r>
              <a:rPr lang="en-US" sz="1800" dirty="0"/>
              <a:t>Dov Kruger</a:t>
            </a:r>
          </a:p>
          <a:p>
            <a:r>
              <a:rPr lang="en-US" sz="1800" dirty="0"/>
              <a:t>Raghav Daga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804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Ropes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Literature</a:t>
            </a:r>
            <a:endParaRPr lang="en-US" dirty="0"/>
          </a:p>
        </p:txBody>
      </p:sp>
      <p:pic>
        <p:nvPicPr>
          <p:cNvPr id="5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E4AB3AB1-4B64-C0CE-8A16-70C0F3F2A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113" y="1205170"/>
            <a:ext cx="8046349" cy="375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320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Ropes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How are we different?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635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Ropes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How are we different?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203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C9C014-F0FA-45EC-AFCB-B1D95991B41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742D5F-9C8E-4744-8B54-A8A79DFEA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5918B-8FE6-45D7-A295-E62A745F63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589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The String Class:</a:t>
            </a:r>
            <a:br>
              <a:rPr lang="en-IN" dirty="0"/>
            </a:br>
            <a:r>
              <a:rPr lang="en-IN" dirty="0"/>
              <a:t>-  Array based object for streaming char</a:t>
            </a:r>
            <a:br>
              <a:rPr lang="en-IN" dirty="0"/>
            </a:br>
            <a:r>
              <a:rPr lang="en-IN"/>
              <a:t>- Insertion becomes a problem for large objects</a:t>
            </a:r>
            <a:endParaRPr lang="en-IN" dirty="0"/>
          </a:p>
          <a:p>
            <a:r>
              <a:rPr lang="en-IN" dirty="0"/>
              <a:t>Chain is an efficient tree structure for reading extremely large files.</a:t>
            </a:r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2223000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Ropes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Literature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16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760034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M-</a:t>
            </a:r>
            <a:r>
              <a:rPr lang="en-IN" dirty="0" err="1"/>
              <a:t>ary</a:t>
            </a:r>
            <a:r>
              <a:rPr lang="en-IN" dirty="0"/>
              <a:t> Trees.</a:t>
            </a:r>
          </a:p>
          <a:p>
            <a:r>
              <a:rPr lang="en-IN" dirty="0"/>
              <a:t>Rules:</a:t>
            </a:r>
            <a:br>
              <a:rPr lang="en-IN" dirty="0"/>
            </a:br>
            <a:r>
              <a:rPr lang="en-IN" dirty="0"/>
              <a:t>at most m children</a:t>
            </a:r>
            <a:br>
              <a:rPr lang="en-IN" dirty="0"/>
            </a:br>
            <a:r>
              <a:rPr lang="en-IN" dirty="0"/>
              <a:t>Special cases:</a:t>
            </a:r>
            <a:br>
              <a:rPr lang="en-IN" dirty="0"/>
            </a:br>
            <a:r>
              <a:rPr lang="en-IN" dirty="0"/>
              <a:t>binary , ternary tree</a:t>
            </a:r>
          </a:p>
          <a:p>
            <a:r>
              <a:rPr lang="en-IN" dirty="0"/>
              <a:t>Root Node-</a:t>
            </a:r>
            <a:br>
              <a:rPr lang="en-IN" dirty="0"/>
            </a:br>
            <a:r>
              <a:rPr lang="en-IN" dirty="0"/>
              <a:t>Pointer to internal nodes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Internal Nodes-</a:t>
            </a:r>
            <a:br>
              <a:rPr lang="en-IN" dirty="0"/>
            </a:br>
            <a:r>
              <a:rPr lang="en-IN" dirty="0"/>
              <a:t>Pointer to internal/leaf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Leaf Nodes</a:t>
            </a:r>
            <a:br>
              <a:rPr lang="en-US" dirty="0"/>
            </a:br>
            <a:r>
              <a:rPr lang="en-IN" dirty="0"/>
              <a:t>Pointer to String</a:t>
            </a:r>
            <a:br>
              <a:rPr lang="en-US" dirty="0"/>
            </a:br>
            <a:r>
              <a:rPr lang="en-IN" dirty="0"/>
              <a:t>(which is a line)</a:t>
            </a:r>
            <a:br>
              <a:rPr lang="en-US" dirty="0"/>
            </a:b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Structure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CAF0EDC4-086C-5B33-ECCC-55EEDA2DF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654" y="46736"/>
            <a:ext cx="8218831" cy="637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94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Check space in </a:t>
            </a:r>
            <a:br>
              <a:rPr lang="en-IN" dirty="0"/>
            </a:br>
            <a:r>
              <a:rPr lang="en-IN" dirty="0"/>
              <a:t>Internal1</a:t>
            </a:r>
          </a:p>
          <a:p>
            <a:r>
              <a:rPr lang="en-IN" dirty="0"/>
              <a:t>Split Internal1</a:t>
            </a:r>
          </a:p>
          <a:p>
            <a:r>
              <a:rPr lang="en-IN" dirty="0"/>
              <a:t>Insert at pos1</a:t>
            </a:r>
          </a:p>
          <a:p>
            <a:r>
              <a:rPr lang="en-IN" dirty="0"/>
              <a:t>Shift everything to </a:t>
            </a:r>
            <a:br>
              <a:rPr lang="en-IN" dirty="0"/>
            </a:br>
            <a:r>
              <a:rPr lang="en-IN" dirty="0"/>
              <a:t>right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Insert start</a:t>
            </a:r>
            <a:endParaRPr lang="en-US" dirty="0" err="1"/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EBFF53B3-BDA6-194E-CBCB-DAFEB41CF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268" y="49068"/>
            <a:ext cx="8765029" cy="641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31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Insert 10 lines at </a:t>
            </a:r>
            <a:r>
              <a:rPr lang="en-IN" dirty="0" err="1"/>
              <a:t>pos</a:t>
            </a:r>
            <a:r>
              <a:rPr lang="en-IN" dirty="0"/>
              <a:t> 25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Insert middle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79B93358-43A9-23F5-8CF8-B4C13ECD6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842" y="52733"/>
            <a:ext cx="6824588" cy="637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85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760034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M-</a:t>
            </a:r>
            <a:r>
              <a:rPr lang="en-IN" dirty="0" err="1"/>
              <a:t>ary</a:t>
            </a:r>
            <a:r>
              <a:rPr lang="en-IN" dirty="0"/>
              <a:t> Trees.</a:t>
            </a:r>
          </a:p>
          <a:p>
            <a:r>
              <a:rPr lang="en-IN" dirty="0"/>
              <a:t>Rules:</a:t>
            </a:r>
            <a:br>
              <a:rPr lang="en-IN" dirty="0"/>
            </a:br>
            <a:r>
              <a:rPr lang="en-IN" dirty="0"/>
              <a:t>at most m children</a:t>
            </a:r>
            <a:br>
              <a:rPr lang="en-IN" dirty="0"/>
            </a:br>
            <a:r>
              <a:rPr lang="en-IN" dirty="0"/>
              <a:t>Special cases:</a:t>
            </a:r>
            <a:br>
              <a:rPr lang="en-IN" dirty="0"/>
            </a:br>
            <a:r>
              <a:rPr lang="en-IN" dirty="0"/>
              <a:t>binary , ternary tree</a:t>
            </a:r>
          </a:p>
          <a:p>
            <a:r>
              <a:rPr lang="en-IN" dirty="0"/>
              <a:t>Root Node-</a:t>
            </a:r>
            <a:br>
              <a:rPr lang="en-IN" dirty="0"/>
            </a:br>
            <a:r>
              <a:rPr lang="en-IN" dirty="0"/>
              <a:t>Pointer to internal nodes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Internal Nodes-</a:t>
            </a:r>
            <a:br>
              <a:rPr lang="en-IN" dirty="0"/>
            </a:br>
            <a:r>
              <a:rPr lang="en-IN" dirty="0"/>
              <a:t>Pointer to internal/leaf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Leaf Nodes</a:t>
            </a:r>
            <a:br>
              <a:rPr lang="en-US" dirty="0"/>
            </a:br>
            <a:r>
              <a:rPr lang="en-IN" dirty="0"/>
              <a:t>Pointer to String</a:t>
            </a:r>
            <a:br>
              <a:rPr lang="en-US" dirty="0"/>
            </a:br>
            <a:r>
              <a:rPr lang="en-IN" dirty="0"/>
              <a:t>(which is a line)</a:t>
            </a:r>
            <a:br>
              <a:rPr lang="en-US" dirty="0"/>
            </a:b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Base Struct: refer.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CAF0EDC4-086C-5B33-ECCC-55EEDA2DF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654" y="46736"/>
            <a:ext cx="8218831" cy="637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523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Delete-1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54E9AF32-9A94-748C-7660-4BF864A8E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711" y="3604"/>
            <a:ext cx="8175711" cy="6433847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244288D-6B62-2A17-7C38-EB4FD0E1A5E3}"/>
              </a:ext>
            </a:extLst>
          </p:cNvPr>
          <p:cNvSpPr txBox="1">
            <a:spLocks/>
          </p:cNvSpPr>
          <p:nvPr/>
        </p:nvSpPr>
        <p:spPr>
          <a:xfrm>
            <a:off x="44226" y="588177"/>
            <a:ext cx="12083547" cy="5673770"/>
          </a:xfrm>
          <a:prstGeom prst="rect">
            <a:avLst/>
          </a:prstGeom>
        </p:spPr>
        <p:txBody>
          <a:bodyPr vert="horz" lIns="91440" tIns="45720" rIns="91440" bIns="45720" anchor="t"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573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Delete 5 lines at </a:t>
            </a:r>
            <a:r>
              <a:rPr lang="en-IN" dirty="0" err="1"/>
              <a:t>pos</a:t>
            </a:r>
            <a:r>
              <a:rPr lang="en-IN" dirty="0"/>
              <a:t> 40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9810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Delete-2</a:t>
            </a:r>
            <a:endParaRPr lang="en-US" dirty="0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29513E2D-6462-E94C-B4FC-53636F9AC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924" y="48420"/>
            <a:ext cx="8175712" cy="638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38744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E406F"/>
      </a:accent1>
      <a:accent2>
        <a:srgbClr val="EEA42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39144</TotalTime>
  <Words>357</Words>
  <Application>Microsoft Office PowerPoint</Application>
  <PresentationFormat>Custom</PresentationFormat>
  <Paragraphs>29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9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Presentation</vt:lpstr>
      <vt:lpstr>Problem Statement</vt:lpstr>
      <vt:lpstr>Literature</vt:lpstr>
      <vt:lpstr>Structure</vt:lpstr>
      <vt:lpstr>Insert start</vt:lpstr>
      <vt:lpstr>Insert middle</vt:lpstr>
      <vt:lpstr>Base Struct: refer.</vt:lpstr>
      <vt:lpstr>Delete-1</vt:lpstr>
      <vt:lpstr>Delete-2</vt:lpstr>
      <vt:lpstr>Literature</vt:lpstr>
      <vt:lpstr>How are we different?</vt:lpstr>
      <vt:lpstr>How are we different?</vt:lpstr>
      <vt:lpstr>PowerPoint Presentation</vt:lpstr>
    </vt:vector>
  </TitlesOfParts>
  <Company>Stevens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ravisoni.sgrl@gmail.com</cp:lastModifiedBy>
  <cp:revision>1268</cp:revision>
  <cp:lastPrinted>2016-08-09T14:57:31Z</cp:lastPrinted>
  <dcterms:created xsi:type="dcterms:W3CDTF">2013-11-01T14:42:31Z</dcterms:created>
  <dcterms:modified xsi:type="dcterms:W3CDTF">2022-12-12T18:23:34Z</dcterms:modified>
</cp:coreProperties>
</file>